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54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171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19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4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69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776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20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652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74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009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36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7355A-01DC-4DE5-9B0D-9CC40ECE4718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81B14-706F-4037-8E93-611832AF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3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Детектирование предметов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 smtClean="0"/>
              <a:t>Боровкова</a:t>
            </a:r>
            <a:r>
              <a:rPr lang="ru-RU" dirty="0" smtClean="0"/>
              <a:t> Д.</a:t>
            </a:r>
          </a:p>
          <a:p>
            <a:r>
              <a:rPr lang="ru-RU" dirty="0" smtClean="0"/>
              <a:t>Уставщиков 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154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88840"/>
            <a:ext cx="3743325" cy="12192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25" y="1484784"/>
            <a:ext cx="3400425" cy="27717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50" y="4005064"/>
            <a:ext cx="21717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8424936" cy="3064377"/>
          </a:xfrm>
        </p:spPr>
      </p:pic>
      <p:sp>
        <p:nvSpPr>
          <p:cNvPr id="6" name="Прямоугольник 5"/>
          <p:cNvSpPr/>
          <p:nvPr/>
        </p:nvSpPr>
        <p:spPr>
          <a:xfrm>
            <a:off x="467544" y="3861048"/>
            <a:ext cx="3744416" cy="2664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Наш алгоритм:</a:t>
            </a:r>
          </a:p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Сеть </a:t>
            </a:r>
            <a:r>
              <a:rPr lang="en-US" dirty="0" smtClean="0">
                <a:solidFill>
                  <a:schemeClr val="tx1"/>
                </a:solidFill>
              </a:rPr>
              <a:t>RCNN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20 классов изображений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88024" y="3861048"/>
            <a:ext cx="3744416" cy="2664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>
                <a:solidFill>
                  <a:schemeClr val="tx1"/>
                </a:solidFill>
              </a:rPr>
              <a:t>Предобученный</a:t>
            </a:r>
            <a:r>
              <a:rPr lang="ru-RU" dirty="0" smtClean="0">
                <a:solidFill>
                  <a:schemeClr val="tx1"/>
                </a:solidFill>
              </a:rPr>
              <a:t> алгоритм:</a:t>
            </a:r>
          </a:p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Сеть </a:t>
            </a:r>
            <a:r>
              <a:rPr lang="en-US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8</a:t>
            </a:r>
            <a:r>
              <a:rPr lang="ru-RU" dirty="0" smtClean="0">
                <a:solidFill>
                  <a:schemeClr val="tx1"/>
                </a:solidFill>
              </a:rPr>
              <a:t>0 классов изображений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42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было сделано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Перед обучением: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с </a:t>
            </a:r>
            <a:r>
              <a:rPr lang="ru-RU" dirty="0"/>
              <a:t>помощью </a:t>
            </a:r>
            <a:r>
              <a:rPr lang="ru-RU" dirty="0" err="1" smtClean="0"/>
              <a:t>тензерфлоу</a:t>
            </a:r>
            <a:r>
              <a:rPr lang="ru-RU" dirty="0" smtClean="0"/>
              <a:t> скрипта </a:t>
            </a:r>
            <a:r>
              <a:rPr lang="ru-RU" dirty="0" err="1" smtClean="0"/>
              <a:t>сгенерили</a:t>
            </a:r>
            <a:r>
              <a:rPr lang="ru-RU" dirty="0" smtClean="0"/>
              <a:t> рекорды, создали </a:t>
            </a:r>
            <a:r>
              <a:rPr lang="ru-RU" dirty="0" err="1" smtClean="0"/>
              <a:t>лэйбл</a:t>
            </a:r>
            <a:r>
              <a:rPr lang="ru-RU" dirty="0" smtClean="0"/>
              <a:t> </a:t>
            </a:r>
            <a:r>
              <a:rPr lang="ru-RU" dirty="0" err="1" smtClean="0"/>
              <a:t>мап</a:t>
            </a:r>
            <a:endParaRPr lang="ru-RU" dirty="0" smtClean="0"/>
          </a:p>
          <a:p>
            <a:r>
              <a:rPr lang="ru-RU" dirty="0" smtClean="0"/>
              <a:t>Обучение: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использовался скрипт, в который передавался </a:t>
            </a:r>
            <a:r>
              <a:rPr lang="ru-RU" dirty="0" err="1" smtClean="0"/>
              <a:t>конфиг</a:t>
            </a:r>
            <a:r>
              <a:rPr lang="ru-RU" dirty="0" smtClean="0"/>
              <a:t> файл и файлы рекорд</a:t>
            </a:r>
          </a:p>
          <a:p>
            <a:r>
              <a:rPr lang="ru-RU" dirty="0" smtClean="0"/>
              <a:t>На выходе: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dirty="0" err="1" smtClean="0"/>
              <a:t>чекпоинт</a:t>
            </a:r>
            <a:r>
              <a:rPr lang="ru-RU" dirty="0" smtClean="0"/>
              <a:t>- состоит </a:t>
            </a:r>
            <a:r>
              <a:rPr lang="ru-RU" dirty="0"/>
              <a:t>из трёх файлов</a:t>
            </a:r>
            <a:r>
              <a:rPr lang="ru-RU" dirty="0" smtClean="0"/>
              <a:t>: мета, дата и индекс</a:t>
            </a:r>
          </a:p>
          <a:p>
            <a:r>
              <a:rPr lang="ru-RU" dirty="0" smtClean="0"/>
              <a:t>После обучения:</a:t>
            </a:r>
          </a:p>
          <a:p>
            <a:pPr marL="0" indent="0">
              <a:buNone/>
            </a:pPr>
            <a:r>
              <a:rPr lang="ru-RU" dirty="0" smtClean="0"/>
              <a:t>	заморозили модель</a:t>
            </a:r>
          </a:p>
          <a:p>
            <a:pPr marL="0" indent="0">
              <a:buNone/>
            </a:pPr>
            <a:r>
              <a:rPr lang="ru-RU" dirty="0" smtClean="0"/>
              <a:t> 	использовали её в </a:t>
            </a:r>
            <a:r>
              <a:rPr lang="ru-RU" dirty="0"/>
              <a:t>приложении.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716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0648"/>
            <a:ext cx="3440048" cy="6120680"/>
          </a:xfr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51" y="260648"/>
            <a:ext cx="3055185" cy="628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784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6102"/>
            <a:ext cx="3024336" cy="6216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80" y="260648"/>
            <a:ext cx="3512769" cy="62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3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3045126" cy="625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08" y="260648"/>
            <a:ext cx="3561462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4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3096344" cy="636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60" y="260648"/>
            <a:ext cx="3442205" cy="6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511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31</Words>
  <Application>Microsoft Office PowerPoint</Application>
  <PresentationFormat>Экран (4:3)</PresentationFormat>
  <Paragraphs>22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Детектирование предметов</vt:lpstr>
      <vt:lpstr>Технологии</vt:lpstr>
      <vt:lpstr>Презентация PowerPoint</vt:lpstr>
      <vt:lpstr>Что было сделано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Dasha</dc:creator>
  <cp:lastModifiedBy>Dasha</cp:lastModifiedBy>
  <cp:revision>6</cp:revision>
  <dcterms:created xsi:type="dcterms:W3CDTF">2017-10-17T17:41:50Z</dcterms:created>
  <dcterms:modified xsi:type="dcterms:W3CDTF">2017-10-17T18:58:46Z</dcterms:modified>
</cp:coreProperties>
</file>